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9" r:id="rId2"/>
    <p:sldId id="256" r:id="rId3"/>
    <p:sldId id="257" r:id="rId4"/>
    <p:sldId id="258" r:id="rId5"/>
    <p:sldId id="260" r:id="rId6"/>
    <p:sldId id="268" r:id="rId7"/>
    <p:sldId id="261" r:id="rId8"/>
    <p:sldId id="262" r:id="rId9"/>
    <p:sldId id="267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83886" autoAdjust="0"/>
  </p:normalViewPr>
  <p:slideViewPr>
    <p:cSldViewPr>
      <p:cViewPr varScale="1">
        <p:scale>
          <a:sx n="67" d="100"/>
          <a:sy n="67" d="100"/>
        </p:scale>
        <p:origin x="-96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67204-23AF-429F-AE9E-CE7C8C0E8426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E662A-6176-43D0-BAA5-AF217FB10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9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E662A-6176-43D0-BAA5-AF217FB109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E662A-6176-43D0-BAA5-AF217FB109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5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E662A-6176-43D0-BAA5-AF217FB109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CF06-8BD5-4389-9D2D-2A46B37D1EA2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8DC-0D74-475C-85CB-B2838626E087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408-BFB6-4ACF-8177-BCCD9DB5CEDD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F0FD-3EA2-4C67-A30A-29508FAB52AD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463E-C6C2-469F-90D4-77C8B4859659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23FD-B017-42C3-8FE2-8196047F933D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3B0-2095-4F9A-8F08-B1F96F1424F7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9004-65A7-4DF0-B4B0-BB19C07897A0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363-F0C4-4B27-A872-BECCE9D043AA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1BD-4CCB-4D78-AB5F-98E6FD64D58E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604-8688-41A1-966C-D3B4077D5997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6E2BF7-8A12-4179-889C-AA6DB7B1B08D}" type="datetime1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1DD667-7044-4B7B-A3DB-BBA9B35C7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ading 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8" cy="58326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5656" y="54749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What is perfusion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4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5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116632"/>
            <a:ext cx="5832648" cy="144016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Welcome</a:t>
            </a:r>
            <a:endParaRPr lang="en-US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" y="6509370"/>
            <a:ext cx="348630" cy="3486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936104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Plenty Advanced First Aid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10_understand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933056"/>
            <a:ext cx="2438400" cy="2179320"/>
          </a:xfrm>
          <a:prstGeom prst="rect">
            <a:avLst/>
          </a:prstGeom>
        </p:spPr>
      </p:pic>
      <p:pic>
        <p:nvPicPr>
          <p:cNvPr id="9" name="Picture 8" descr="09_understand 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992428"/>
            <a:ext cx="2736304" cy="386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235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House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ules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re: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2232248" cy="223224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96" y="1916832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27384"/>
            <a:ext cx="5328592" cy="151216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Terminology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6915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Systolic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242088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Diastolic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Hypertension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Hypotension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571836"/>
            <a:ext cx="220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Korotkoff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Sounds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6011996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Turbulent flow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3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Laminar flow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2573"/>
            <a:ext cx="3344578" cy="33867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1380" y="5291916"/>
            <a:ext cx="189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Smooth flow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6021288"/>
            <a:ext cx="204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With eddies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218523" y="4581128"/>
            <a:ext cx="199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Russian Dude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2171910" y="1691516"/>
            <a:ext cx="211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Heart contracts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2420888"/>
            <a:ext cx="199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Heart relaxes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31316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High blood pressure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38517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Low blood pressure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human heart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957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pumps in 1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65264"/>
            <a:ext cx="4416614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91" y="3273792"/>
            <a:ext cx="4416613" cy="28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human heart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957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pumps in 1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0" y="2348880"/>
            <a:ext cx="2133920" cy="4338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44733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Ventricles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6664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Atriums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1524000" cy="2143125"/>
          </a:xfrm>
          <a:prstGeom prst="rect">
            <a:avLst/>
          </a:prstGeom>
        </p:spPr>
      </p:pic>
      <p:pic>
        <p:nvPicPr>
          <p:cNvPr id="11" name="Picture 10" descr="22_veins 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3887" y="2155889"/>
            <a:ext cx="1676545" cy="2065199"/>
          </a:xfrm>
          <a:prstGeom prst="rect">
            <a:avLst/>
          </a:prstGeom>
        </p:spPr>
      </p:pic>
      <p:pic>
        <p:nvPicPr>
          <p:cNvPr id="12" name="Picture 11" descr="23_veins 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358431"/>
            <a:ext cx="1623201" cy="1950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What is blood pressure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0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Measuring blood pressure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200" y="63547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mmHg over 80 mmHg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594622" y="63547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Psi over 1.5 Psi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602614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Sphygmomanometer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602614" y="4961850"/>
            <a:ext cx="164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Sfigmo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475944" y="4150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 sounds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475944" y="2492896"/>
            <a:ext cx="244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Sounds of flow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190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D667-7044-4B7B-A3DB-BBA9B35C7D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Measuring blood pressure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200" y="63547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mmHg over 80 mmHg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594622" y="63547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Psi over 1.5 Psi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" y="2597584"/>
            <a:ext cx="1662832" cy="1662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75" y="1398778"/>
            <a:ext cx="1700808" cy="1700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31" y="4984651"/>
            <a:ext cx="1856461" cy="1554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6171"/>
            <a:ext cx="3228873" cy="21049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621" y="13449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Sphygmomanometer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47389" y="1876984"/>
            <a:ext cx="164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Sfigmo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31537"/>
            <a:ext cx="944637" cy="1276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16" y="1700808"/>
            <a:ext cx="2418682" cy="452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13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336</TotalTime>
  <Words>115</Words>
  <Application>Microsoft Office PowerPoint</Application>
  <PresentationFormat>On-screen Show (4:3)</PresentationFormat>
  <Paragraphs>53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Slide 1</vt:lpstr>
      <vt:lpstr>Welcome</vt:lpstr>
      <vt:lpstr>House rules are:</vt:lpstr>
      <vt:lpstr> Terminology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 seveau</dc:creator>
  <cp:lastModifiedBy>serge seveau</cp:lastModifiedBy>
  <cp:revision>48</cp:revision>
  <dcterms:created xsi:type="dcterms:W3CDTF">2019-11-02T20:53:07Z</dcterms:created>
  <dcterms:modified xsi:type="dcterms:W3CDTF">2019-11-06T02:19:09Z</dcterms:modified>
</cp:coreProperties>
</file>